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8"/>
  </p:notesMasterIdLst>
  <p:sldIdLst>
    <p:sldId id="256" r:id="rId2"/>
    <p:sldId id="261" r:id="rId3"/>
    <p:sldId id="260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902CC-0C8C-4B7D-82E5-17370A99349F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562B3-CD3C-4A97-A3BC-3EEE48260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89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562B3-CD3C-4A97-A3BC-3EEE4826096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926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14.04.2025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824" y="1340769"/>
            <a:ext cx="6156176" cy="30963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Знаете ли </a:t>
            </a:r>
            <a:r>
              <a:rPr lang="ru-RU" dirty="0" smtClean="0">
                <a:solidFill>
                  <a:srgbClr val="FFC000"/>
                </a:solidFill>
              </a:rPr>
              <a:t>Вы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о </a:t>
            </a:r>
            <a:r>
              <a:rPr lang="ru-RU" dirty="0" smtClean="0">
                <a:solidFill>
                  <a:srgbClr val="FFC000"/>
                </a:solidFill>
              </a:rPr>
              <a:t>речевой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 готовности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ребенка к школе</a:t>
            </a:r>
            <a:r>
              <a:rPr lang="ru-RU" dirty="0" smtClean="0">
                <a:solidFill>
                  <a:srgbClr val="FFC000"/>
                </a:solidFill>
              </a:rPr>
              <a:t>?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User\Desktop\IMG_4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1"/>
            <a:ext cx="2808312" cy="325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34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226368" cy="1566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7848872" cy="66247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Готовность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школе — это не только обучение чтению и счету, не только покупка необходимых школьных принадлежностей, это функциональное развитие ребенка, которое в дальнейшем поможет ему успешно справиться со школьной программой.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Дошкольный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возраст является благоприятным периодом для формирования многих способностей и качеств, которые входят в число необходимых предпосылок формирования учебной деятельности.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С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первого дня пребывания в школе ребенку приходится широко пользоваться речью: отвечать и задавать вопросы в присутствии всего класса, читать вслух – и недостатки речи обнаруживаются очень скоро. Особенно необходимым для ребенка становится правильное произношение звуков и слов тогда, когда он начинает овладевать грамотой. Между чистотой звучания детской речи и орфографической грамотностью установлена тесная связь. Младшие школьники пишут преимущественно так, как говорят, поэтому среди неуспевающих школьников младших классов отмечается много детей с дефектами фонетической (произносительной) стороны речи.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Школьники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несформированной звуковой стороной речи (произношение, фонематические процессы), как правило, заменяют и смешивают фонемы, сходные по звучанию или артикуляции (шипящих – свистящих; звонких – глухих; твердых – мягких, р – л). Они испытывают трудности в восприятии на слух близких звуков, не учитывают смыслоразличительного значения этих звуков в словах (бочка – почка). Такой уровень недоразвития звуковой стороны речи препятствует овладению навыками анализа и синтеза звукового состава слова и служит причиной появления вторичного дефекта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дислексии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дисграфии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как специфических нарушений при чтении и письме).</a:t>
            </a:r>
          </a:p>
          <a:p>
            <a:pPr marL="0" indent="0" algn="just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4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7992888" cy="67413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>
                <a:latin typeface="+mj-lt"/>
              </a:rPr>
              <a:t>	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-99393"/>
            <a:ext cx="792088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Школьники, у которых отклонения в речевом развитии касаются только дефектов произношения одного или нескольких звуков, как правило, учатся хорошо. Такие дефекты речи обычно не сказываются отрицательно на усвоении школьной программы.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школьников наряду с нарушениями произношения звуков может наблюдаться недоразвитие фонематических процессов и лексико-грамматических средств языка (общее недоразвитие речи). Они испытывают большие трудности при чтении и письме, ведущие к стойкой неуспеваемости по родному языку и другим предметам.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огромного большинства детей, поступивших в школу, очень маленький словарный запас. Часто родителям некогда разговаривать со своим ребёнком. В результате дети не знают элементарных понятий, обобщающих слов,  им очень сложно объяснить слова, имеющие «нематериальное» значение: совесть, искренность, честность. При описании предметов дети используют только понятия о размере и цвете («арбуз большой, а яйцо маленькое, белое»). Подбор слов с противоположным значением сводится к элементарному «большой – небольшой; тонкий –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нетонкий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     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Грамматически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правильная, лексически богатая и фонетически четкая речь дает возможность речевого общения и подготавливает к обучению в школе. Ребенок с хорошо развитой речью легко вступает в общение с окружающими, может понятно выразить свои мысли, желания, задать вопросы, договориться со сверстниками о совместной игре. И наоборот, невнятная речь ребенка затрудняет его взаимоотношения с людьми и нередко накладывает отпечаток на его характер.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4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7704856" cy="612308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endParaRPr 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6400" u="sng" dirty="0">
                <a:latin typeface="Times New Roman" pitchFamily="18" charset="0"/>
                <a:cs typeface="Times New Roman" pitchFamily="18" charset="0"/>
              </a:rPr>
              <a:t>Основные показатели речевой готовности: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. Сформированность звуковой стороны речи. Ребенок </a:t>
            </a:r>
            <a:br>
              <a:rPr lang="ru-RU" sz="6400" dirty="0">
                <a:latin typeface="Times New Roman" pitchFamily="18" charset="0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должен владеть правильным, четким звукопроизношением звуков всех фонетических групп. </a:t>
            </a:r>
          </a:p>
          <a:p>
            <a:pPr marL="0" indent="0"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. Полная сформированность фонематических процессов, умение слышать и различать, дифференцировать фонемы (звуки) родного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языка.</a:t>
            </a:r>
          </a:p>
          <a:p>
            <a:pPr marL="0" indent="0"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	3. Готовность к звукобуквенному анализу и синтезу звукового состава речи: умение выделять начальный гласный звук из состава слова; анализ </a:t>
            </a:r>
            <a:br>
              <a:rPr lang="ru-RU" sz="6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гласных из трех звуков типа а-у-и; анализ обратного слога гласный — согласный типа a-н; слышать и выделять первый и последний согласный звук в слове и т.д. Дети должны знать и правильно употреблять термины «звук», «слог», «слово», «предложение», звуки гласный, согласный, звонкий, глухой, твердый, мягкий. Оцениваются умение работать со схемой слова, разрезной азбукой, навыки послогового чтения.</a:t>
            </a:r>
          </a:p>
          <a:p>
            <a:pPr marL="0" indent="0"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	4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. Умение пользоваться разными способами словообразования, правильно употреблять слова с уменьшительно-ласкательным значением, умение образовывать слова в нужной форме, выделять звуковые и смысловые различия между словами: меховая, меховой; образовывать прилагательные от существительных.</a:t>
            </a:r>
          </a:p>
          <a:p>
            <a:pPr marL="0" indent="0"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	5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. Сформированность грамматического строя речи: умение пользоваться развернутой фразовой речью, умение работать с предложением; правильно строить простые предложения, видеть связь слов в предложениях, распространять предложения второстепенными и однородными членами; работать с деформированным предложением, самостоятельно находить ошибки и устранять их; составлять предложения по опорным словам и картинкам. Владеть пересказом рассказа, сохраняя смысл и содержание. Составлять самостоятельно рассказ-описание.</a:t>
            </a:r>
          </a:p>
          <a:p>
            <a:pPr marL="0" indent="0">
              <a:buNone/>
            </a:pP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10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79208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Основная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задача родителей — вовремя обратить внимание на различные нарушения устной речи своего ребенка, чтобы начать логопедическую работу с ним до школы, предотвратить трудности общения в коллективе и неуспеваемость в общеобразовательной школе. Чем раньше будет начата коррекция, тем лучше ее результат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Что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могут сделать родители, чтобы обеспечить речевую готовность ребёнка к школе?   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создать в семье условия, благоприятные для общего и речевого развития детей;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проводить целенаправленную и систематическую работу по речевому развитию детей и необходимую коррекцию недостатков в развитии речи;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 ругать ребенка за неправильную речь;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ненавязчиво исправлять неправильное произношение;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 заострять внимание на запинках и повторах слогов и слов;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осуществлять позитивный настрой ребенка на занятия с педагогами.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Необходимо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учитывать важность речевого окружения ребенка. Речь должна быть четкой, ясной, грамотной, родителям необходимо как можно активнее способствовать накоплению словарного запаса детей. Однако часто родители не уделяют должного внимания борьбе с тем или иным речевым нарушением. Это связано с двумя причинами:         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 родители не слышат недостатков речи своих детей;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 не придают им серьезного значения, полагая, что с возрастом эти недостатки исправятся сами собой.</a:t>
            </a:r>
          </a:p>
          <a:p>
            <a:pPr algn="just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20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1"/>
            <a:ext cx="784887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Очевидно, что помощь родителей обязательна и чрезвычайно ценна. Во-первых, родительское мнение наиболее авторитетно для ребенка, а во-вторых, у родителей есть возможность ежедневно закреплять формируемые навыки в процессе повседневного непосредственного общения.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Если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 хотите, чтобы ваш ребенок  добился в жизни успеха, состоялся как личность и чувствовал себя свободно всегда и во всем – тогда учите его говорить. А взрослым следует не критиковать несовершенную речь, а умело и вовремя помочь ребенку. Ведь чистое произношение, лексическое богатство, грамматически правильная и логически связная речь – заслуга, прежде всего семейного воспитания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i="1" u="sng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 Уважаемые  родители! У вас есть в запасе время до поступления вашего ребенка в школу. Воспользуйтесь этим временем с пользой!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– логопед: Малофеева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36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869</TotalTime>
  <Words>6</Words>
  <Application>Microsoft Office PowerPoint</Application>
  <PresentationFormat>Экран (4:3)</PresentationFormat>
  <Paragraphs>52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 Знаете ли Вы  о речевой  готовности  ребенка к школе?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Знаете ли Вы, как организовать двигательную активность 3-4 лет?</dc:title>
  <dc:creator>User</dc:creator>
  <cp:lastModifiedBy>User</cp:lastModifiedBy>
  <cp:revision>49</cp:revision>
  <dcterms:created xsi:type="dcterms:W3CDTF">2024-10-03T10:50:25Z</dcterms:created>
  <dcterms:modified xsi:type="dcterms:W3CDTF">2025-04-14T08:54:38Z</dcterms:modified>
</cp:coreProperties>
</file>